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72" r:id="rId4"/>
    <p:sldId id="260" r:id="rId5"/>
    <p:sldId id="269" r:id="rId6"/>
    <p:sldId id="256" r:id="rId7"/>
    <p:sldId id="259" r:id="rId8"/>
    <p:sldId id="262" r:id="rId9"/>
    <p:sldId id="263" r:id="rId10"/>
    <p:sldId id="266" r:id="rId11"/>
    <p:sldId id="264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E039C-AC57-47A7-9BB4-9A0BE30E951F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EDED7-EA0E-408F-A125-8A326BCF0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8083624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5400" dirty="0" smtClean="0"/>
              <a:t>Маленькие исследователи»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365104"/>
            <a:ext cx="8458200" cy="936104"/>
          </a:xfrm>
        </p:spPr>
        <p:txBody>
          <a:bodyPr/>
          <a:lstStyle/>
          <a:p>
            <a:pPr algn="ctr"/>
            <a:r>
              <a:rPr lang="ru-RU" b="1" dirty="0" smtClean="0"/>
              <a:t>Познавательно -экспериментальная деятельность с детьми младшего дошкольного возраста</a:t>
            </a:r>
            <a:endParaRPr lang="ru-RU" dirty="0"/>
          </a:p>
        </p:txBody>
      </p:sp>
      <p:pic>
        <p:nvPicPr>
          <p:cNvPr id="1026" name="Picture 2" descr="G:\экспер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525189" cy="2603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Новая папка\DSCN5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4139953" cy="6858000"/>
          </a:xfrm>
          <a:prstGeom prst="rect">
            <a:avLst/>
          </a:prstGeom>
          <a:noFill/>
        </p:spPr>
      </p:pic>
      <p:pic>
        <p:nvPicPr>
          <p:cNvPr id="4099" name="Picture 3" descr="C:\Users\123\Desktop\Новая папка\DSCN5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2114" y="4005064"/>
            <a:ext cx="5071886" cy="28529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3969" y="188641"/>
            <a:ext cx="486003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Игры с песком и водой показали, что они не только приносят детям радость и эмоциональное равновесие, но и развивают целый спектр умений и способностей, развивают моторику и координацию движений рук, тактильные чувства, воображение, мышление, фантазию, речь и т. 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Новая папка\DSCN5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23720" cy="3717032"/>
          </a:xfrm>
          <a:prstGeom prst="rect">
            <a:avLst/>
          </a:prstGeom>
          <a:noFill/>
        </p:spPr>
      </p:pic>
      <p:pic>
        <p:nvPicPr>
          <p:cNvPr id="1027" name="Picture 3" descr="C:\Users\123\Desktop\Новая папка\DSCN5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645024"/>
            <a:ext cx="5364088" cy="32129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085184"/>
            <a:ext cx="3635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«Лети пёрышко»</a:t>
            </a:r>
          </a:p>
          <a:p>
            <a:pPr algn="ctr"/>
            <a:r>
              <a:rPr lang="ru-RU" sz="2800" b="1" i="1" dirty="0" smtClean="0"/>
              <a:t>«Снежинки и звенящие сосульки»</a:t>
            </a:r>
            <a:endParaRPr lang="ru-RU" sz="2800" b="1" i="1" dirty="0"/>
          </a:p>
        </p:txBody>
      </p:sp>
      <p:pic>
        <p:nvPicPr>
          <p:cNvPr id="4098" name="Picture 2" descr="D:\ясли фото\DSCN5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36450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9592" y="3789040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</a:rPr>
              <a:t>Игры на поддувание: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ясли фото\DSCN5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915" y="2996952"/>
            <a:ext cx="6864085" cy="3861048"/>
          </a:xfrm>
          <a:prstGeom prst="rect">
            <a:avLst/>
          </a:prstGeom>
          <a:noFill/>
        </p:spPr>
      </p:pic>
      <p:pic>
        <p:nvPicPr>
          <p:cNvPr id="5123" name="Picture 3" descr="D:\ясли фото\DSCN5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99448" cy="3205940"/>
          </a:xfrm>
          <a:prstGeom prst="rect">
            <a:avLst/>
          </a:prstGeom>
          <a:noFill/>
        </p:spPr>
      </p:pic>
      <p:pic>
        <p:nvPicPr>
          <p:cNvPr id="2050" name="Picture 2" descr="G:\экспер\102401121_large_post682406_img1_d5519adfe56bc138453b9723b3782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0"/>
            <a:ext cx="3419872" cy="2987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71296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Взаимодействие с родителями по элементарному экспериментированию.</a:t>
            </a:r>
          </a:p>
          <a:p>
            <a:r>
              <a:rPr lang="ru-RU" dirty="0" smtClean="0"/>
              <a:t> </a:t>
            </a:r>
          </a:p>
          <a:p>
            <a:r>
              <a:rPr lang="ru-RU" sz="2400" dirty="0" smtClean="0"/>
              <a:t>Реализация поставленных задач в полной мере возможна лишь при условии тесного взаимодействия с родителями детей. С этой целью планируем  провести:</a:t>
            </a:r>
          </a:p>
          <a:p>
            <a:pPr lvl="0"/>
            <a:r>
              <a:rPr lang="ru-RU" sz="2400" dirty="0" smtClean="0"/>
              <a:t>Родительский– практикум по теме : «Опыты и эксперименты дома»;</a:t>
            </a:r>
          </a:p>
          <a:p>
            <a:pPr lvl="0"/>
            <a:r>
              <a:rPr lang="ru-RU" sz="2400" dirty="0" smtClean="0"/>
              <a:t>Консультации:  «Эксперименты на кухне», «Познаём природу» (через наблюдения при прогулке с мамой).</a:t>
            </a:r>
          </a:p>
          <a:p>
            <a:pPr lvl="0"/>
            <a:r>
              <a:rPr lang="ru-RU" sz="2400" dirty="0" smtClean="0"/>
              <a:t>Привлечение родителей к  дальнейшему  </a:t>
            </a:r>
          </a:p>
          <a:p>
            <a:pPr lvl="0"/>
            <a:r>
              <a:rPr lang="ru-RU" sz="2400" dirty="0" smtClean="0"/>
              <a:t>пополнению атрибутами центра: </a:t>
            </a:r>
          </a:p>
          <a:p>
            <a:pPr lvl="0"/>
            <a:r>
              <a:rPr lang="ru-RU" sz="2400" dirty="0" smtClean="0"/>
              <a:t>«Маленький исследователь»: </a:t>
            </a:r>
          </a:p>
          <a:p>
            <a:pPr lvl="0"/>
            <a:r>
              <a:rPr lang="ru-RU" sz="2400" dirty="0" smtClean="0"/>
              <a:t>необходимо запастись </a:t>
            </a:r>
          </a:p>
          <a:p>
            <a:pPr lvl="0"/>
            <a:r>
              <a:rPr lang="ru-RU" sz="2400" dirty="0" smtClean="0"/>
              <a:t>непромокаемыми фартуками;</a:t>
            </a:r>
          </a:p>
          <a:p>
            <a:r>
              <a:rPr lang="ru-RU" sz="2400" dirty="0" smtClean="0"/>
              <a:t> и приобретению  модуля «Песок - вода».</a:t>
            </a:r>
          </a:p>
          <a:p>
            <a:endParaRPr lang="ru-RU" dirty="0"/>
          </a:p>
        </p:txBody>
      </p:sp>
      <p:pic>
        <p:nvPicPr>
          <p:cNvPr id="4" name="Рисунок 3" descr="C:\Users\Ярослав\Documents\Лариса\i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664296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484784"/>
            <a:ext cx="5165153" cy="47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8720" y="1600200"/>
            <a:ext cx="2838079" cy="4525963"/>
          </a:xfrm>
        </p:spPr>
        <p:txBody>
          <a:bodyPr>
            <a:normAutofit fontScale="92500" lnSpcReduction="10000"/>
          </a:bodyPr>
          <a:lstStyle/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b="1" dirty="0" smtClean="0"/>
          </a:p>
          <a:p>
            <a:r>
              <a:rPr lang="ru-RU" sz="1800" b="1" dirty="0" smtClean="0"/>
              <a:t>Выполнила</a:t>
            </a:r>
            <a:r>
              <a:rPr lang="ru-RU" sz="1800" b="1" dirty="0"/>
              <a:t>:</a:t>
            </a:r>
            <a:br>
              <a:rPr lang="ru-RU" sz="1800" b="1" dirty="0"/>
            </a:br>
            <a:r>
              <a:rPr lang="ru-RU" sz="1800" b="1" dirty="0" smtClean="0"/>
              <a:t>Коротких Л.А.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воспитатель </a:t>
            </a:r>
            <a:br>
              <a:rPr lang="ru-RU" sz="1800" b="1" dirty="0"/>
            </a:br>
            <a:r>
              <a:rPr lang="ru-RU" sz="1800" b="1" dirty="0" smtClean="0"/>
              <a:t>МАДОУ </a:t>
            </a:r>
            <a:r>
              <a:rPr lang="ru-RU" sz="1800" b="1" dirty="0" err="1"/>
              <a:t>д\с</a:t>
            </a:r>
            <a:r>
              <a:rPr lang="ru-RU" sz="1800" b="1" dirty="0"/>
              <a:t> </a:t>
            </a:r>
            <a:r>
              <a:rPr lang="ru-RU" sz="1800" b="1" dirty="0" smtClean="0"/>
              <a:t>№59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г.Кушва</a:t>
            </a:r>
          </a:p>
          <a:p>
            <a:pPr>
              <a:buNone/>
            </a:pP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</p:spTree>
    <p:extLst>
      <p:ext uri="{BB962C8B-B14F-4D97-AF65-F5344CB8AC3E}">
        <p14:creationId xmlns="" xmlns:p14="http://schemas.microsoft.com/office/powerpoint/2010/main" val="21174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Ранний возраст – самое благоприятное время для сенсорного воспитания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799288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Раннее детство – особый период становления органов и систем и, прежде всего, функции мозга, период активного экспериментирования ребенка с предметным миром, без которого невозможно нормальное формирование умственных способностей ребенка.	</a:t>
            </a:r>
          </a:p>
          <a:p>
            <a:r>
              <a:rPr lang="ru-RU" sz="2000" dirty="0" smtClean="0"/>
              <a:t>Все, что окружает малыша – вещи, принадлежащие взрослым, игрушки, животные, растения, вода, песок и многое другое – вызывает у него интерес.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Он любит исследовать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новые предметы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экспериментировать с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разнообразными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веществами и материалами:</a:t>
            </a:r>
          </a:p>
          <a:p>
            <a:r>
              <a:rPr lang="ru-RU" sz="2000" dirty="0" smtClean="0"/>
              <a:t> водой, песком,</a:t>
            </a:r>
          </a:p>
          <a:p>
            <a:r>
              <a:rPr lang="ru-RU" sz="2000" dirty="0" smtClean="0"/>
              <a:t> снегом, глиной, красками.</a:t>
            </a:r>
          </a:p>
          <a:p>
            <a:r>
              <a:rPr lang="ru-RU" dirty="0" smtClean="0"/>
              <a:t>	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G:\экспер\959536_rm_-_casal_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789040"/>
            <a:ext cx="5068105" cy="2858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Взрослые часто сомневаются в том, что маленькие дети при этом могут всерьез научиться «важным»вещам. Однако это не так. В процессе такого исследования развивается любознательность малыша, расширяется его представления об окружающем мире, ребенок приобретает богатый опыт, получает мощный импульс для развития интеллекта.</a:t>
            </a:r>
          </a:p>
        </p:txBody>
      </p:sp>
      <p:pic>
        <p:nvPicPr>
          <p:cNvPr id="3074" name="Picture 2" descr="D:\ясли фото\20141021_132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5"/>
            <a:ext cx="3094316" cy="4125755"/>
          </a:xfrm>
          <a:prstGeom prst="rect">
            <a:avLst/>
          </a:prstGeom>
          <a:noFill/>
        </p:spPr>
      </p:pic>
      <p:pic>
        <p:nvPicPr>
          <p:cNvPr id="3075" name="Picture 3" descr="D:\ясли фото\20141111_15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178" y="2564904"/>
            <a:ext cx="3078342" cy="4104456"/>
          </a:xfrm>
          <a:prstGeom prst="rect">
            <a:avLst/>
          </a:prstGeom>
          <a:noFill/>
        </p:spPr>
      </p:pic>
      <p:sp>
        <p:nvSpPr>
          <p:cNvPr id="5" name="Двойная стрелка влево/вправо 4"/>
          <p:cNvSpPr/>
          <p:nvPr/>
        </p:nvSpPr>
        <p:spPr>
          <a:xfrm>
            <a:off x="3491880" y="3645024"/>
            <a:ext cx="2304256" cy="10081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51845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Ребёнок раннего возраста уже является исследователем, проявляя живой интерес к различного рода исследовательской деятельности, в частности к экспериментированию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G:\экспер\school21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6"/>
            <a:ext cx="3095625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92087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147248" cy="2780928"/>
          </a:xfrm>
        </p:spPr>
        <p:txBody>
          <a:bodyPr>
            <a:normAutofit fontScale="25000" lnSpcReduction="20000"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11200" dirty="0" smtClean="0">
                <a:solidFill>
                  <a:srgbClr val="FF0000"/>
                </a:solidFill>
              </a:rPr>
              <a:t>Процесс познания творческий, и задача взрослых – поддержать и развить в ребёнке интерес к исследованиям, открытиям, создать необходимые для этого условия.</a:t>
            </a:r>
          </a:p>
          <a:p>
            <a:endParaRPr lang="ru-RU" sz="11200" dirty="0" smtClean="0">
              <a:solidFill>
                <a:srgbClr val="FF0000"/>
              </a:solidFill>
            </a:endParaRPr>
          </a:p>
          <a:p>
            <a:endParaRPr lang="ru-RU" sz="11200" dirty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28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Новая папка\DSCN5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24014" cy="3861048"/>
          </a:xfrm>
          <a:prstGeom prst="rect">
            <a:avLst/>
          </a:prstGeom>
          <a:noFill/>
        </p:spPr>
      </p:pic>
      <p:pic>
        <p:nvPicPr>
          <p:cNvPr id="2051" name="Picture 3" descr="C:\Users\123\Desktop\Новая папка\DSCN5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1971" y="3284985"/>
            <a:ext cx="6352029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68072" cy="1295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Содержание исследовательской деятельности детей (младший возраст)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668072" cy="54452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Работа педагога направлена на создание условий для сенсорного развития детей в  ходе ознакомления их с явлениями и объектами окружающего мира. В процессе формирования обследовательских действий детей мы решаем следующие задачи: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Сочетать показ ребенка с активным действием ребенка по его  обследованию (ощупывание, восприятие на вкус, запах  и  т.д.)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Сравнивать сходные по внешнему виду предметы.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Учить детей сопоставлять факты и выводы из рассуждений.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Использовать опыт практической деятельности, игровой опыт.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93016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Материалы для организации экспериментирования (младший возраст)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7200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Бусинки, пуговицы.</a:t>
            </a:r>
            <a:br>
              <a:rPr lang="ru-RU" sz="2000" dirty="0" smtClean="0"/>
            </a:br>
            <a:r>
              <a:rPr lang="ru-RU" sz="2000" dirty="0" smtClean="0"/>
              <a:t>2. Веревки, шнурки, тесьма, нитки.</a:t>
            </a:r>
            <a:br>
              <a:rPr lang="ru-RU" sz="2000" dirty="0" smtClean="0"/>
            </a:br>
            <a:r>
              <a:rPr lang="ru-RU" sz="2000" dirty="0" smtClean="0"/>
              <a:t>3. Пластиковые бутылочки разного размера.</a:t>
            </a:r>
            <a:br>
              <a:rPr lang="ru-RU" sz="2000" dirty="0" smtClean="0"/>
            </a:br>
            <a:r>
              <a:rPr lang="ru-RU" sz="2000" dirty="0" smtClean="0"/>
              <a:t>4. Разноцветные прищепки и резинки.</a:t>
            </a:r>
            <a:br>
              <a:rPr lang="ru-RU" sz="2000" dirty="0" smtClean="0"/>
            </a:br>
            <a:r>
              <a:rPr lang="ru-RU" sz="2000" dirty="0" smtClean="0"/>
              <a:t>5. Камешки разных размеров.</a:t>
            </a:r>
            <a:br>
              <a:rPr lang="ru-RU" sz="2000" dirty="0" smtClean="0"/>
            </a:br>
            <a:r>
              <a:rPr lang="ru-RU" sz="2000" dirty="0" smtClean="0"/>
              <a:t>6. Винтики, гайки, шурупы.</a:t>
            </a:r>
            <a:br>
              <a:rPr lang="ru-RU" sz="2000" dirty="0" smtClean="0"/>
            </a:br>
            <a:r>
              <a:rPr lang="ru-RU" sz="2000" dirty="0" smtClean="0"/>
              <a:t>7. Пробки.</a:t>
            </a:r>
            <a:br>
              <a:rPr lang="ru-RU" sz="2000" dirty="0" smtClean="0"/>
            </a:br>
            <a:r>
              <a:rPr lang="ru-RU" sz="2000" dirty="0" smtClean="0"/>
              <a:t>8. Пух и перья.</a:t>
            </a:r>
            <a:br>
              <a:rPr lang="ru-RU" sz="2000" dirty="0" smtClean="0"/>
            </a:br>
            <a:r>
              <a:rPr lang="ru-RU" sz="2000" dirty="0" smtClean="0"/>
              <a:t>10. Фотопленки.</a:t>
            </a:r>
            <a:br>
              <a:rPr lang="ru-RU" sz="2000" dirty="0" smtClean="0"/>
            </a:br>
            <a:r>
              <a:rPr lang="ru-RU" sz="2000" dirty="0" smtClean="0"/>
              <a:t>11. Полиэтиленовые пакетики.</a:t>
            </a:r>
            <a:br>
              <a:rPr lang="ru-RU" sz="2000" dirty="0" smtClean="0"/>
            </a:br>
            <a:r>
              <a:rPr lang="ru-RU" sz="2000" dirty="0" smtClean="0"/>
              <a:t>12. Семена бобов, фасоли, гороха, косточки, скорлупа орехов.</a:t>
            </a:r>
            <a:br>
              <a:rPr lang="ru-RU" sz="2000" dirty="0" smtClean="0"/>
            </a:br>
            <a:r>
              <a:rPr lang="ru-RU" sz="2000" dirty="0" smtClean="0"/>
              <a:t>13. Спилы дерева.</a:t>
            </a:r>
            <a:br>
              <a:rPr lang="ru-RU" sz="2000" dirty="0" smtClean="0"/>
            </a:br>
            <a:r>
              <a:rPr lang="ru-RU" sz="2000" dirty="0" smtClean="0"/>
              <a:t>14. Вата, </a:t>
            </a:r>
            <a:r>
              <a:rPr lang="ru-RU" sz="2000" dirty="0" err="1" smtClean="0"/>
              <a:t>синтепон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15. Деревянные катушки.</a:t>
            </a:r>
            <a:br>
              <a:rPr lang="ru-RU" sz="2000" dirty="0" smtClean="0"/>
            </a:br>
            <a:r>
              <a:rPr lang="ru-RU" sz="2000" dirty="0" smtClean="0"/>
              <a:t>16. Киндер-сюрпризы</a:t>
            </a:r>
            <a:br>
              <a:rPr lang="ru-RU" sz="2000" dirty="0" smtClean="0"/>
            </a:br>
            <a:r>
              <a:rPr lang="ru-RU" sz="2000" dirty="0" smtClean="0"/>
              <a:t>17. Глина, песок.</a:t>
            </a:r>
            <a:br>
              <a:rPr lang="ru-RU" sz="2000" dirty="0" smtClean="0"/>
            </a:br>
            <a:r>
              <a:rPr lang="ru-RU" sz="2000" dirty="0" smtClean="0"/>
              <a:t>18. Вода и пищевые красители.</a:t>
            </a:r>
            <a:br>
              <a:rPr lang="ru-RU" sz="2000" dirty="0" smtClean="0"/>
            </a:br>
            <a:r>
              <a:rPr lang="ru-RU" sz="2000" dirty="0" smtClean="0"/>
              <a:t>19. Бумага разных сортов.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кспер\1368255_400_300_sou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8117" y="1484784"/>
            <a:ext cx="3515883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64807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Для игр-экспериментов детям предлагали песок, воду, пробки, снег, камушки, трубочки и т. д. самые доступные материалы. </a:t>
            </a:r>
          </a:p>
          <a:p>
            <a:endParaRPr lang="ru-RU" dirty="0"/>
          </a:p>
        </p:txBody>
      </p:sp>
      <p:pic>
        <p:nvPicPr>
          <p:cNvPr id="3" name="Picture 2" descr="C:\Users\123\Desktop\Новая папка\DSCN5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7376142" cy="4149080"/>
          </a:xfrm>
          <a:prstGeom prst="rect">
            <a:avLst/>
          </a:prstGeom>
          <a:noFill/>
        </p:spPr>
      </p:pic>
      <p:pic>
        <p:nvPicPr>
          <p:cNvPr id="1026" name="Picture 2" descr="G:\экспер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1247775" cy="1428750"/>
          </a:xfrm>
          <a:prstGeom prst="rect">
            <a:avLst/>
          </a:prstGeom>
          <a:noFill/>
        </p:spPr>
      </p:pic>
      <p:pic>
        <p:nvPicPr>
          <p:cNvPr id="1027" name="Picture 3" descr="G:\экспер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92696"/>
            <a:ext cx="12477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</TotalTime>
  <Words>306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«Маленькие исследователи»</vt:lpstr>
      <vt:lpstr>Ранний возраст – самое благоприятное время для сенсорного воспитания</vt:lpstr>
      <vt:lpstr>Слайд 3</vt:lpstr>
      <vt:lpstr>Слайд 4</vt:lpstr>
      <vt:lpstr>Слайд 5</vt:lpstr>
      <vt:lpstr>Слайд 6</vt:lpstr>
      <vt:lpstr>Содержание исследовательской деятельности детей (младший возраст)</vt:lpstr>
      <vt:lpstr>Материалы для организации экспериментирования (младший возраст)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user</cp:lastModifiedBy>
  <cp:revision>29</cp:revision>
  <dcterms:created xsi:type="dcterms:W3CDTF">2015-01-24T15:35:28Z</dcterms:created>
  <dcterms:modified xsi:type="dcterms:W3CDTF">2015-06-01T17:45:13Z</dcterms:modified>
</cp:coreProperties>
</file>